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9" autoAdjust="0"/>
    <p:restoredTop sz="94660"/>
  </p:normalViewPr>
  <p:slideViewPr>
    <p:cSldViewPr snapToGrid="0">
      <p:cViewPr varScale="1">
        <p:scale>
          <a:sx n="147" d="100"/>
          <a:sy n="147" d="100"/>
        </p:scale>
        <p:origin x="12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035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478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5557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5557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85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672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52167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40139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5990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0823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0823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906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4158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4158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435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11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523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5889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5553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ext&#10;&#10;Description automatically generated with low confidence">
            <a:extLst>
              <a:ext uri="{FF2B5EF4-FFF2-40B4-BE49-F238E27FC236}">
                <a16:creationId xmlns:a16="http://schemas.microsoft.com/office/drawing/2014/main" id="{22236239-EFDB-456C-9615-A361450D06B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914197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082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0615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50000"/>
              <a:lumOff val="50000"/>
            </a:schemeClr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21C04826-9F58-47F1-AF79-2458AA0369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91419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952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DA78F-B9C0-4FE0-A05C-AF0DA0DBA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5687F-3AED-42D5-AFD7-A250403C1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8608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Cambria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Nadarajah</dc:creator>
  <cp:lastModifiedBy>Anna Nadarajah</cp:lastModifiedBy>
  <cp:revision>3</cp:revision>
  <dcterms:created xsi:type="dcterms:W3CDTF">2021-11-09T00:09:37Z</dcterms:created>
  <dcterms:modified xsi:type="dcterms:W3CDTF">2021-11-09T00:26:03Z</dcterms:modified>
</cp:coreProperties>
</file>