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EAFC-93DB-43CE-8476-6733FA187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AFE5F-9F0D-48FF-9CCC-37EE7ABFD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409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8CAE1-307F-4A3D-9C7B-DA95616B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6E404-CC80-4EC9-9FC5-04E6DF7BE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450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DE405A-93BB-49E7-ABC4-96DFA2E02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06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CD537-94B6-4AFF-8266-C65841CB5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06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062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9AB43-9299-45A9-BB22-859315154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7B2D-4E03-48EC-872F-3B6D03D3F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812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5547-13EF-41D6-9625-E31B168C4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6627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9911-0393-4149-952E-E8BCA386A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04599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625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8F52-7D94-473D-A9FB-A75FD979C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A9C40-1C07-4A50-96F0-597F9F7A6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901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939A6-0BA3-44B5-925F-753E420C7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901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297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C90E4-6DF4-4BBE-A541-A483A8BD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1EEF4-9EE5-47FD-8E6C-2EAC73F84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CAC12-70F0-40A4-8C48-74E7BE2A3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10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753912-0B36-432B-96B3-C71F4842E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866B9-2C7B-49F6-B92D-4B1536D0A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107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48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08733-B026-400A-85FB-F656A47C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7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39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03672-B521-4617-96ED-D85F7F6A3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01C7F-8499-449F-B833-AF7CE8B92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5388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1ABF8C-7DEA-4070-A7AD-6AAB92B73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497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42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B27EA-0170-4BA3-94BF-78B6DE0F5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A2B37-86E8-495E-AF0C-FCBD05167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527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A26A1-5886-4979-84E2-67BCE44E0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4114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089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29CE66B8-0CF1-4927-A8F9-333760D39A3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816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328335-6BB0-48B4-9893-EA77B826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76E1A-80EA-491E-BD15-8C3F0F9F8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98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940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0BD5958-CEF1-4D91-AF5D-2DF87E87B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5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DA78F-B9C0-4FE0-A05C-AF0DA0DBA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5687F-3AED-42D5-AFD7-A250403C1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860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Cambria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Nadarajah</dc:creator>
  <cp:lastModifiedBy>Anna Nadarajah</cp:lastModifiedBy>
  <cp:revision>2</cp:revision>
  <dcterms:created xsi:type="dcterms:W3CDTF">2021-11-09T00:09:37Z</dcterms:created>
  <dcterms:modified xsi:type="dcterms:W3CDTF">2021-11-09T00:22:21Z</dcterms:modified>
</cp:coreProperties>
</file>